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ITNA KUMPI KEI HONG CINGPA </a:t>
            </a:r>
            <a:r>
              <a:rPr lang="en-US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+mj-lt"/>
                <a:cs typeface="Times New Roman" panose="02020603050405020304" pitchFamily="18" charset="0"/>
              </a:rPr>
              <a:t>The King of Love My Shepherd Is</a:t>
            </a:r>
          </a:p>
          <a:p>
            <a:r>
              <a:rPr lang="en-US" dirty="0">
                <a:latin typeface="+mj-lt"/>
                <a:cs typeface="Times New Roman" panose="02020603050405020304" pitchFamily="18" charset="0"/>
              </a:rPr>
              <a:t>Late 23 </a:t>
            </a:r>
          </a:p>
          <a:p>
            <a:r>
              <a:rPr lang="en-US" dirty="0">
                <a:latin typeface="+mj-lt"/>
                <a:cs typeface="Times New Roman" panose="02020603050405020304" pitchFamily="18" charset="0"/>
              </a:rPr>
              <a:t>Henry Williams Baker, 1821-1877</a:t>
            </a:r>
          </a:p>
          <a:p>
            <a:r>
              <a:rPr lang="en-US" dirty="0" err="1">
                <a:latin typeface="+mj-lt"/>
                <a:cs typeface="Times New Roman" panose="02020603050405020304" pitchFamily="18" charset="0"/>
              </a:rPr>
              <a:t>Doh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is G </a:t>
            </a:r>
          </a:p>
          <a:p>
            <a:endParaRPr lang="en-US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Cingpa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cingta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hi den. 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hi,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lonona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in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ciangkhut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lung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hi.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khantawnin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04717" y="6156101"/>
            <a:ext cx="248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137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2. ITNA KUMPI KEI HONG CINGPA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2018-12-13T10:57:40Z</dcterms:modified>
</cp:coreProperties>
</file>